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C9606-93EC-3E61-29EA-A996DC9CF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59F49-BE8E-6EBE-139C-8BB9169E3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3DF92-0F1E-3649-5605-20FE420AA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FA2BA-B6A7-3225-4B32-5D5EF3B79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867BF-A34B-3ECE-B764-55E9DA32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2152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0C721-E7EF-3C97-E7B9-DE46F4B6D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EF658-621D-6458-0866-A36E5AC9C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EAF68-71D3-FF0D-8082-B286E825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CE1D6-C67D-3558-1A62-44D431D73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6A710-A635-A78E-B57C-F77F2651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885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96BB06-3840-2295-055B-8E8D917D1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ED5E37-3DAF-A337-987D-EFE4292D6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A448F-B100-1B0B-F3DD-7FC98FA4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0EBD9-7346-8069-5267-A1F178D9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DD121-550F-4C3E-D488-E16B0740C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844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E2EE-CB9E-B86F-771F-7A098D94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5FAE4-8FD9-2365-FF35-0C441213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CF1D0-209D-3D05-B335-18BD2B593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A1672-AEAF-48D2-65FF-410F223B0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F0263-6A58-2770-8CF3-ED66B582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5385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7E233-B90D-3369-269A-C41B8AE5B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D5469-3225-2AE9-0ADD-5B15BA3A0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2CD7C-CBE8-61F0-5E1D-6A810F63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8F649-5144-3DFC-213D-68445A722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98B0F-5062-0253-AC75-4421D5507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299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4CC5-6CD5-3B50-7BD3-6C1A29147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A93DF-97D9-530F-12CA-1EA91B820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27A8E-EB46-76F9-E4BE-30564ED1F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6807F-2DEE-AD46-91BD-76B6D5CC3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C7C1A-0E79-2657-136F-9F58D7F92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626F6-A4C9-0FEE-9C58-4A80D8E9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8517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CFBA-E036-4351-EBFC-AF3B36948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31105-0683-00EF-CA49-93F7BEC08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1B1F4-FFBB-CF1B-5099-20A96EE32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C4C815-D6F0-191C-3633-8232D3E4C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5CBFBE-73A6-8B4F-272C-7780160FA6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2C06A1-A4AC-4899-D0D2-D3CE280D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921DD-8B5F-0E96-87A1-6C2A7AF43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A893B-B5D3-C8D8-79AF-37E24049A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051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E0A91-0B3A-500A-82FF-DBDE4F7A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EF0F6C-98BD-61E4-B9DC-937A38E16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7D740-0A51-0CEC-640A-AD415EAE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A7B50D-B4F7-7FF3-7F97-85B6F4E2E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4305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DF0940-B366-8780-2D3B-9C17DA90C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E625B7-9132-E943-ED98-38FDEE93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95619-51CB-C862-F70A-1C34800B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693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5800-03DC-96E6-355F-EBE4F465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B359B-AEB6-B5E7-4D41-875F89F86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C43EBA-9E91-BEF0-05F4-CB4315B34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5770F-7576-B6B8-6534-77C4E2D96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AD717-3C65-93E4-A0EA-BA190FA80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89431-CBC4-1FFB-00F6-1344214D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784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1361-768B-348E-A121-234DDFFD6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7FACD2-FC0F-FF65-FC3D-0CB3655852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395391-F8C4-1351-FE09-8B95689E0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932B7-5DB8-CDA4-655E-A7EEB774F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343C6-8CCE-5377-021A-F71FBD1F1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60CFFD-B431-64E0-BF7A-2CC46659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203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7339AF-196C-76EC-38DB-7ADC82A8F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7338B-4E86-B733-ED6B-EE998E759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E9E2F-0791-FF50-FD96-7274A5AFC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792640-3E82-4CB1-A942-2E871366C0E3}" type="datetimeFigureOut">
              <a:rPr lang="en-DE" smtClean="0"/>
              <a:t>07/07/2025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98452-0A3E-E8E4-E6E9-390828C32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0B36E-BC4A-2072-D180-F2E0D541C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8131A9-476A-43E1-A888-F4509E8F46D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274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933C708-EFBA-2E37-43D7-5A6C6C44E5A1}"/>
              </a:ext>
            </a:extLst>
          </p:cNvPr>
          <p:cNvSpPr/>
          <p:nvPr/>
        </p:nvSpPr>
        <p:spPr>
          <a:xfrm>
            <a:off x="7574620" y="925523"/>
            <a:ext cx="792000" cy="792000"/>
          </a:xfrm>
          <a:prstGeom prst="ellipse">
            <a:avLst/>
          </a:prstGeom>
          <a:solidFill>
            <a:srgbClr val="00284F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80ECBA-0A72-8078-40AC-8E440F8F6EC1}"/>
              </a:ext>
            </a:extLst>
          </p:cNvPr>
          <p:cNvSpPr/>
          <p:nvPr/>
        </p:nvSpPr>
        <p:spPr>
          <a:xfrm>
            <a:off x="3191082" y="1744894"/>
            <a:ext cx="1293810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International / Regional Plate Motion Model</a:t>
            </a:r>
            <a:endParaRPr lang="en-AU" sz="1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CBD393-BBF9-74EA-7F3B-3484D0C53A69}"/>
              </a:ext>
            </a:extLst>
          </p:cNvPr>
          <p:cNvSpPr/>
          <p:nvPr/>
        </p:nvSpPr>
        <p:spPr>
          <a:xfrm>
            <a:off x="5225335" y="1747537"/>
            <a:ext cx="1477008" cy="478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New Geocentric Static Datum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9727E5-9132-4FEC-483B-922CA737B539}"/>
              </a:ext>
            </a:extLst>
          </p:cNvPr>
          <p:cNvSpPr/>
          <p:nvPr/>
        </p:nvSpPr>
        <p:spPr>
          <a:xfrm>
            <a:off x="5274588" y="5629375"/>
            <a:ext cx="1403896" cy="478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Old Geodetic Static Datum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D485D0E-DDAC-A34A-BBBF-2322BDA4049D}"/>
              </a:ext>
            </a:extLst>
          </p:cNvPr>
          <p:cNvCxnSpPr/>
          <p:nvPr/>
        </p:nvCxnSpPr>
        <p:spPr>
          <a:xfrm flipH="1">
            <a:off x="5982889" y="4131661"/>
            <a:ext cx="0" cy="36000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FFD125-CFE4-EA95-E007-A4D9874A17EF}"/>
              </a:ext>
            </a:extLst>
          </p:cNvPr>
          <p:cNvSpPr/>
          <p:nvPr/>
        </p:nvSpPr>
        <p:spPr>
          <a:xfrm>
            <a:off x="5246013" y="3676208"/>
            <a:ext cx="1440452" cy="487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Transformation parameters / grids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0367675-0602-86B4-51AF-B02B4BD36AB9}"/>
              </a:ext>
            </a:extLst>
          </p:cNvPr>
          <p:cNvCxnSpPr/>
          <p:nvPr/>
        </p:nvCxnSpPr>
        <p:spPr>
          <a:xfrm flipV="1">
            <a:off x="4400816" y="1303604"/>
            <a:ext cx="9720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9C40D9-142D-6CB8-AD84-2F1BC77831CD}"/>
              </a:ext>
            </a:extLst>
          </p:cNvPr>
          <p:cNvCxnSpPr/>
          <p:nvPr/>
        </p:nvCxnSpPr>
        <p:spPr>
          <a:xfrm flipH="1" flipV="1">
            <a:off x="2336899" y="1303604"/>
            <a:ext cx="970266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E81AB8D-1857-265E-C4C3-1BC56F02ACB5}"/>
              </a:ext>
            </a:extLst>
          </p:cNvPr>
          <p:cNvCxnSpPr/>
          <p:nvPr/>
        </p:nvCxnSpPr>
        <p:spPr>
          <a:xfrm flipV="1">
            <a:off x="5979792" y="2235106"/>
            <a:ext cx="0" cy="51305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4D76F33-E574-5061-326D-C7818B9CE884}"/>
              </a:ext>
            </a:extLst>
          </p:cNvPr>
          <p:cNvSpPr/>
          <p:nvPr/>
        </p:nvSpPr>
        <p:spPr>
          <a:xfrm>
            <a:off x="964481" y="1747677"/>
            <a:ext cx="1632522" cy="87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International Terrestrial Reference Frame 2020 / Regional Reference Frame</a:t>
            </a:r>
            <a:endParaRPr lang="en-AU" sz="1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BF8C8A-0088-2CF6-2D00-5132654BC236}"/>
              </a:ext>
            </a:extLst>
          </p:cNvPr>
          <p:cNvSpPr/>
          <p:nvPr/>
        </p:nvSpPr>
        <p:spPr>
          <a:xfrm>
            <a:off x="5354981" y="580156"/>
            <a:ext cx="125233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dirty="0">
                <a:ln w="10160">
                  <a:solidFill>
                    <a:schemeClr val="tx1"/>
                  </a:solidFill>
                  <a:prstDash val="solid"/>
                </a:ln>
                <a:cs typeface="Arial" panose="020B0604020202020204" pitchFamily="34" charset="0"/>
              </a:rPr>
              <a:t>Static Datum</a:t>
            </a:r>
            <a:endParaRPr lang="en-US" dirty="0">
              <a:ln w="10160">
                <a:solidFill>
                  <a:schemeClr val="tx1"/>
                </a:solidFill>
                <a:prstDash val="solid"/>
              </a:ln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9EAEAC-D6ED-6BE9-14FD-807E0E6BF4D9}"/>
              </a:ext>
            </a:extLst>
          </p:cNvPr>
          <p:cNvSpPr/>
          <p:nvPr/>
        </p:nvSpPr>
        <p:spPr>
          <a:xfrm>
            <a:off x="7180123" y="1749946"/>
            <a:ext cx="1577199" cy="487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Geoid model?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Geoid model + MDT?</a:t>
            </a:r>
            <a:endParaRPr lang="en-AU" sz="1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1A2B95-12CA-1907-C26C-9DFB7619CE73}"/>
              </a:ext>
            </a:extLst>
          </p:cNvPr>
          <p:cNvCxnSpPr/>
          <p:nvPr/>
        </p:nvCxnSpPr>
        <p:spPr>
          <a:xfrm flipV="1">
            <a:off x="8491702" y="1311979"/>
            <a:ext cx="9720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515F77C-AE25-B6A8-F92E-F155F99A9C98}"/>
              </a:ext>
            </a:extLst>
          </p:cNvPr>
          <p:cNvCxnSpPr/>
          <p:nvPr/>
        </p:nvCxnSpPr>
        <p:spPr>
          <a:xfrm flipH="1" flipV="1">
            <a:off x="6480336" y="1311979"/>
            <a:ext cx="970266" cy="539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BBF2313-A938-7376-D347-AB345FF3C07B}"/>
              </a:ext>
            </a:extLst>
          </p:cNvPr>
          <p:cNvCxnSpPr/>
          <p:nvPr/>
        </p:nvCxnSpPr>
        <p:spPr>
          <a:xfrm flipH="1" flipV="1">
            <a:off x="6466468" y="2257006"/>
            <a:ext cx="969840" cy="93600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9BA7746-A586-56AB-6F9F-6B5A5F0F2C3E}"/>
              </a:ext>
            </a:extLst>
          </p:cNvPr>
          <p:cNvCxnSpPr/>
          <p:nvPr/>
        </p:nvCxnSpPr>
        <p:spPr>
          <a:xfrm flipV="1">
            <a:off x="8491991" y="3225962"/>
            <a:ext cx="9720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C2450D6-87FC-6C1D-FAAD-2693DE216F42}"/>
              </a:ext>
            </a:extLst>
          </p:cNvPr>
          <p:cNvSpPr/>
          <p:nvPr/>
        </p:nvSpPr>
        <p:spPr>
          <a:xfrm>
            <a:off x="9332597" y="3605757"/>
            <a:ext cx="1293810" cy="478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Old Height Datum</a:t>
            </a:r>
            <a:endParaRPr lang="en-AU" sz="1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5F3F6B-98B3-60AE-0420-D1DB0E0632DB}"/>
              </a:ext>
            </a:extLst>
          </p:cNvPr>
          <p:cNvSpPr/>
          <p:nvPr/>
        </p:nvSpPr>
        <p:spPr>
          <a:xfrm>
            <a:off x="9311567" y="2477152"/>
            <a:ext cx="13413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dirty="0">
                <a:ln w="10160">
                  <a:solidFill>
                    <a:schemeClr val="tx1"/>
                  </a:solidFill>
                  <a:prstDash val="solid"/>
                </a:ln>
                <a:cs typeface="Arial" panose="020B0604020202020204" pitchFamily="34" charset="0"/>
              </a:rPr>
              <a:t>Height Datum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04F537-4B08-2910-DC82-25AF22DC7770}"/>
              </a:ext>
            </a:extLst>
          </p:cNvPr>
          <p:cNvSpPr/>
          <p:nvPr/>
        </p:nvSpPr>
        <p:spPr>
          <a:xfrm>
            <a:off x="7290444" y="3639566"/>
            <a:ext cx="1360174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Model</a:t>
            </a:r>
            <a:endParaRPr lang="en-AU" sz="1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E189E44-7639-8D48-BA6E-60FAAAF84385}"/>
              </a:ext>
            </a:extLst>
          </p:cNvPr>
          <p:cNvCxnSpPr/>
          <p:nvPr/>
        </p:nvCxnSpPr>
        <p:spPr>
          <a:xfrm flipV="1">
            <a:off x="8497328" y="3971116"/>
            <a:ext cx="1116000" cy="118800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0D01319-B24A-2CE7-13D7-523D84AC5C0D}"/>
              </a:ext>
            </a:extLst>
          </p:cNvPr>
          <p:cNvSpPr/>
          <p:nvPr/>
        </p:nvSpPr>
        <p:spPr>
          <a:xfrm>
            <a:off x="7285807" y="5629375"/>
            <a:ext cx="1360174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Model</a:t>
            </a:r>
            <a:endParaRPr lang="en-AU" sz="1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261006E-043F-C4E6-595A-317DF16B0DE8}"/>
              </a:ext>
            </a:extLst>
          </p:cNvPr>
          <p:cNvSpPr/>
          <p:nvPr/>
        </p:nvSpPr>
        <p:spPr>
          <a:xfrm>
            <a:off x="9261628" y="1724435"/>
            <a:ext cx="1424448" cy="281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New Height Datum</a:t>
            </a:r>
            <a:endParaRPr lang="en-AU" sz="1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468977-C7EC-3CF7-FAA4-30779E61ACBF}"/>
              </a:ext>
            </a:extLst>
          </p:cNvPr>
          <p:cNvSpPr/>
          <p:nvPr/>
        </p:nvSpPr>
        <p:spPr>
          <a:xfrm>
            <a:off x="9312357" y="573680"/>
            <a:ext cx="13413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dirty="0">
                <a:ln w="10160">
                  <a:solidFill>
                    <a:schemeClr val="tx1"/>
                  </a:solidFill>
                  <a:prstDash val="solid"/>
                </a:ln>
                <a:cs typeface="Arial" panose="020B0604020202020204" pitchFamily="34" charset="0"/>
              </a:rPr>
              <a:t>Height Datum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8744D143-6860-88E7-05AF-B7C4EB8055FF}"/>
              </a:ext>
            </a:extLst>
          </p:cNvPr>
          <p:cNvSpPr/>
          <p:nvPr/>
        </p:nvSpPr>
        <p:spPr>
          <a:xfrm rot="18816407">
            <a:off x="10593750" y="1237121"/>
            <a:ext cx="1258425" cy="1497004"/>
          </a:xfrm>
          <a:prstGeom prst="arc">
            <a:avLst>
              <a:gd name="adj1" fmla="val 16200000"/>
              <a:gd name="adj2" fmla="val 20082748"/>
            </a:avLst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>
              <a:cs typeface="Arial" panose="020B0604020202020204" pitchFamily="34" charset="0"/>
            </a:endParaRP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E8BDB9A8-32D9-FE1C-A90E-D2FADEDE8E09}"/>
              </a:ext>
            </a:extLst>
          </p:cNvPr>
          <p:cNvSpPr/>
          <p:nvPr/>
        </p:nvSpPr>
        <p:spPr>
          <a:xfrm rot="18816407">
            <a:off x="10602063" y="3129655"/>
            <a:ext cx="1258425" cy="1497004"/>
          </a:xfrm>
          <a:prstGeom prst="arc">
            <a:avLst>
              <a:gd name="adj1" fmla="val 16200000"/>
              <a:gd name="adj2" fmla="val 20082748"/>
            </a:avLst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>
              <a:cs typeface="Arial" panose="020B060402020202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09C2D06-A68F-8EE0-B5AC-22B328B216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73" t="6293" r="3946" b="9228"/>
          <a:stretch/>
        </p:blipFill>
        <p:spPr>
          <a:xfrm>
            <a:off x="1324045" y="866461"/>
            <a:ext cx="924325" cy="9000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C51C5FB-56A3-019E-3CB1-4E3B27CD27A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95372" y="873727"/>
            <a:ext cx="943448" cy="9000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C6E4917-BB9B-263B-B7B5-AC297252422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95372" y="4776789"/>
            <a:ext cx="943448" cy="9000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2BF48FF-0D0E-72A3-6022-9AB097D55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528" y="882218"/>
            <a:ext cx="942857" cy="90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59EFF98-3A5C-3BE8-12D3-6159231913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528" y="2782674"/>
            <a:ext cx="942857" cy="900000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20346EE-E984-6B0D-E437-F17287C6F5DB}"/>
              </a:ext>
            </a:extLst>
          </p:cNvPr>
          <p:cNvCxnSpPr/>
          <p:nvPr/>
        </p:nvCxnSpPr>
        <p:spPr>
          <a:xfrm flipH="1" flipV="1">
            <a:off x="7968818" y="950281"/>
            <a:ext cx="0" cy="432000"/>
          </a:xfrm>
          <a:prstGeom prst="straightConnector1">
            <a:avLst/>
          </a:prstGeom>
          <a:ln w="38100" cap="flat">
            <a:solidFill>
              <a:schemeClr val="bg1"/>
            </a:solidFill>
            <a:miter lim="800000"/>
            <a:headEnd type="none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 34">
            <a:extLst>
              <a:ext uri="{FF2B5EF4-FFF2-40B4-BE49-F238E27FC236}">
                <a16:creationId xmlns:a16="http://schemas.microsoft.com/office/drawing/2014/main" id="{9659F212-4A22-B61D-7D7B-0F5182F9CE31}"/>
              </a:ext>
            </a:extLst>
          </p:cNvPr>
          <p:cNvSpPr/>
          <p:nvPr/>
        </p:nvSpPr>
        <p:spPr>
          <a:xfrm rot="18901719">
            <a:off x="7374972" y="1390642"/>
            <a:ext cx="1212899" cy="1240761"/>
          </a:xfrm>
          <a:prstGeom prst="arc">
            <a:avLst>
              <a:gd name="adj1" fmla="val 16582785"/>
              <a:gd name="adj2" fmla="val 21090878"/>
            </a:avLst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D50A010-02E6-65A8-FBEA-2690C61E467D}"/>
              </a:ext>
            </a:extLst>
          </p:cNvPr>
          <p:cNvSpPr/>
          <p:nvPr/>
        </p:nvSpPr>
        <p:spPr>
          <a:xfrm>
            <a:off x="7532055" y="890139"/>
            <a:ext cx="864000" cy="864000"/>
          </a:xfrm>
          <a:prstGeom prst="ellipse">
            <a:avLst/>
          </a:prstGeom>
          <a:noFill/>
          <a:ln w="44450">
            <a:solidFill>
              <a:srgbClr val="0028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3F1E678-6DF7-533C-D68C-E217B717FD8D}"/>
              </a:ext>
            </a:extLst>
          </p:cNvPr>
          <p:cNvSpPr/>
          <p:nvPr/>
        </p:nvSpPr>
        <p:spPr>
          <a:xfrm>
            <a:off x="7582341" y="2829335"/>
            <a:ext cx="792000" cy="792000"/>
          </a:xfrm>
          <a:prstGeom prst="ellipse">
            <a:avLst/>
          </a:prstGeom>
          <a:solidFill>
            <a:srgbClr val="00284F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2A7AFC3-7638-4BEF-99B0-CB6603F1112D}"/>
              </a:ext>
            </a:extLst>
          </p:cNvPr>
          <p:cNvCxnSpPr/>
          <p:nvPr/>
        </p:nvCxnSpPr>
        <p:spPr>
          <a:xfrm flipH="1" flipV="1">
            <a:off x="7976539" y="2854093"/>
            <a:ext cx="0" cy="432000"/>
          </a:xfrm>
          <a:prstGeom prst="straightConnector1">
            <a:avLst/>
          </a:prstGeom>
          <a:ln w="38100" cap="flat">
            <a:solidFill>
              <a:schemeClr val="bg1"/>
            </a:solidFill>
            <a:miter lim="800000"/>
            <a:headEnd type="none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17">
            <a:extLst>
              <a:ext uri="{FF2B5EF4-FFF2-40B4-BE49-F238E27FC236}">
                <a16:creationId xmlns:a16="http://schemas.microsoft.com/office/drawing/2014/main" id="{B871DF1C-CE78-CDFE-DC20-D2AF98B1663B}"/>
              </a:ext>
            </a:extLst>
          </p:cNvPr>
          <p:cNvSpPr/>
          <p:nvPr/>
        </p:nvSpPr>
        <p:spPr>
          <a:xfrm rot="60000">
            <a:off x="7591483" y="3286278"/>
            <a:ext cx="773907" cy="64800"/>
          </a:xfrm>
          <a:custGeom>
            <a:avLst/>
            <a:gdLst>
              <a:gd name="connsiteX0" fmla="*/ 0 w 773907"/>
              <a:gd name="connsiteY0" fmla="*/ 39238 h 63110"/>
              <a:gd name="connsiteX1" fmla="*/ 90488 w 773907"/>
              <a:gd name="connsiteY1" fmla="*/ 13044 h 63110"/>
              <a:gd name="connsiteX2" fmla="*/ 233363 w 773907"/>
              <a:gd name="connsiteY2" fmla="*/ 63051 h 63110"/>
              <a:gd name="connsiteX3" fmla="*/ 388144 w 773907"/>
              <a:gd name="connsiteY3" fmla="*/ 1138 h 63110"/>
              <a:gd name="connsiteX4" fmla="*/ 542925 w 773907"/>
              <a:gd name="connsiteY4" fmla="*/ 53526 h 63110"/>
              <a:gd name="connsiteX5" fmla="*/ 700088 w 773907"/>
              <a:gd name="connsiteY5" fmla="*/ 1138 h 63110"/>
              <a:gd name="connsiteX6" fmla="*/ 773907 w 773907"/>
              <a:gd name="connsiteY6" fmla="*/ 22569 h 6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3907" h="63110">
                <a:moveTo>
                  <a:pt x="0" y="39238"/>
                </a:moveTo>
                <a:cubicBezTo>
                  <a:pt x="25797" y="24156"/>
                  <a:pt x="51594" y="9075"/>
                  <a:pt x="90488" y="13044"/>
                </a:cubicBezTo>
                <a:cubicBezTo>
                  <a:pt x="129382" y="17013"/>
                  <a:pt x="183754" y="65035"/>
                  <a:pt x="233363" y="63051"/>
                </a:cubicBezTo>
                <a:cubicBezTo>
                  <a:pt x="282972" y="61067"/>
                  <a:pt x="336550" y="2725"/>
                  <a:pt x="388144" y="1138"/>
                </a:cubicBezTo>
                <a:cubicBezTo>
                  <a:pt x="439738" y="-450"/>
                  <a:pt x="490934" y="53526"/>
                  <a:pt x="542925" y="53526"/>
                </a:cubicBezTo>
                <a:cubicBezTo>
                  <a:pt x="594916" y="53526"/>
                  <a:pt x="661591" y="6297"/>
                  <a:pt x="700088" y="1138"/>
                </a:cubicBezTo>
                <a:cubicBezTo>
                  <a:pt x="738585" y="-4022"/>
                  <a:pt x="756246" y="9273"/>
                  <a:pt x="773907" y="22569"/>
                </a:cubicBez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3D344C5-8DE0-DA64-C23E-9CBF8046A40E}"/>
              </a:ext>
            </a:extLst>
          </p:cNvPr>
          <p:cNvSpPr/>
          <p:nvPr/>
        </p:nvSpPr>
        <p:spPr>
          <a:xfrm>
            <a:off x="7539776" y="2793951"/>
            <a:ext cx="864000" cy="864000"/>
          </a:xfrm>
          <a:prstGeom prst="ellipse">
            <a:avLst/>
          </a:prstGeom>
          <a:noFill/>
          <a:ln w="44450">
            <a:solidFill>
              <a:srgbClr val="0028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B357A0B-A1BF-6F99-5C0E-83A8001584D4}"/>
              </a:ext>
            </a:extLst>
          </p:cNvPr>
          <p:cNvSpPr/>
          <p:nvPr/>
        </p:nvSpPr>
        <p:spPr>
          <a:xfrm>
            <a:off x="7582341" y="4801216"/>
            <a:ext cx="792000" cy="792000"/>
          </a:xfrm>
          <a:prstGeom prst="ellipse">
            <a:avLst/>
          </a:prstGeom>
          <a:solidFill>
            <a:srgbClr val="00284F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35DB2C8-A773-E8FD-EAB4-80ED52EF1701}"/>
              </a:ext>
            </a:extLst>
          </p:cNvPr>
          <p:cNvCxnSpPr/>
          <p:nvPr/>
        </p:nvCxnSpPr>
        <p:spPr>
          <a:xfrm flipH="1" flipV="1">
            <a:off x="7976539" y="4825974"/>
            <a:ext cx="0" cy="432000"/>
          </a:xfrm>
          <a:prstGeom prst="straightConnector1">
            <a:avLst/>
          </a:prstGeom>
          <a:ln w="38100" cap="flat">
            <a:solidFill>
              <a:schemeClr val="bg1"/>
            </a:solidFill>
            <a:miter lim="800000"/>
            <a:headEnd type="none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60">
            <a:extLst>
              <a:ext uri="{FF2B5EF4-FFF2-40B4-BE49-F238E27FC236}">
                <a16:creationId xmlns:a16="http://schemas.microsoft.com/office/drawing/2014/main" id="{9DDE4465-6F51-C514-0FFA-C715C1F69614}"/>
              </a:ext>
            </a:extLst>
          </p:cNvPr>
          <p:cNvSpPr/>
          <p:nvPr/>
        </p:nvSpPr>
        <p:spPr>
          <a:xfrm rot="60000">
            <a:off x="7591483" y="5258159"/>
            <a:ext cx="773907" cy="64800"/>
          </a:xfrm>
          <a:custGeom>
            <a:avLst/>
            <a:gdLst>
              <a:gd name="connsiteX0" fmla="*/ 0 w 773907"/>
              <a:gd name="connsiteY0" fmla="*/ 39238 h 63110"/>
              <a:gd name="connsiteX1" fmla="*/ 90488 w 773907"/>
              <a:gd name="connsiteY1" fmla="*/ 13044 h 63110"/>
              <a:gd name="connsiteX2" fmla="*/ 233363 w 773907"/>
              <a:gd name="connsiteY2" fmla="*/ 63051 h 63110"/>
              <a:gd name="connsiteX3" fmla="*/ 388144 w 773907"/>
              <a:gd name="connsiteY3" fmla="*/ 1138 h 63110"/>
              <a:gd name="connsiteX4" fmla="*/ 542925 w 773907"/>
              <a:gd name="connsiteY4" fmla="*/ 53526 h 63110"/>
              <a:gd name="connsiteX5" fmla="*/ 700088 w 773907"/>
              <a:gd name="connsiteY5" fmla="*/ 1138 h 63110"/>
              <a:gd name="connsiteX6" fmla="*/ 773907 w 773907"/>
              <a:gd name="connsiteY6" fmla="*/ 22569 h 6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3907" h="63110">
                <a:moveTo>
                  <a:pt x="0" y="39238"/>
                </a:moveTo>
                <a:cubicBezTo>
                  <a:pt x="25797" y="24156"/>
                  <a:pt x="51594" y="9075"/>
                  <a:pt x="90488" y="13044"/>
                </a:cubicBezTo>
                <a:cubicBezTo>
                  <a:pt x="129382" y="17013"/>
                  <a:pt x="183754" y="65035"/>
                  <a:pt x="233363" y="63051"/>
                </a:cubicBezTo>
                <a:cubicBezTo>
                  <a:pt x="282972" y="61067"/>
                  <a:pt x="336550" y="2725"/>
                  <a:pt x="388144" y="1138"/>
                </a:cubicBezTo>
                <a:cubicBezTo>
                  <a:pt x="439738" y="-450"/>
                  <a:pt x="490934" y="53526"/>
                  <a:pt x="542925" y="53526"/>
                </a:cubicBezTo>
                <a:cubicBezTo>
                  <a:pt x="594916" y="53526"/>
                  <a:pt x="661591" y="6297"/>
                  <a:pt x="700088" y="1138"/>
                </a:cubicBezTo>
                <a:cubicBezTo>
                  <a:pt x="738585" y="-4022"/>
                  <a:pt x="756246" y="9273"/>
                  <a:pt x="773907" y="22569"/>
                </a:cubicBez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AA8B317-6AC6-EA2A-E224-120F9221EAB1}"/>
              </a:ext>
            </a:extLst>
          </p:cNvPr>
          <p:cNvSpPr/>
          <p:nvPr/>
        </p:nvSpPr>
        <p:spPr>
          <a:xfrm>
            <a:off x="7539776" y="4765832"/>
            <a:ext cx="864000" cy="864000"/>
          </a:xfrm>
          <a:prstGeom prst="ellipse">
            <a:avLst/>
          </a:prstGeom>
          <a:noFill/>
          <a:ln w="44450">
            <a:solidFill>
              <a:srgbClr val="0028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42FD8E8-5016-2652-3181-5E09901BA0CF}"/>
              </a:ext>
            </a:extLst>
          </p:cNvPr>
          <p:cNvSpPr/>
          <p:nvPr/>
        </p:nvSpPr>
        <p:spPr>
          <a:xfrm>
            <a:off x="3451321" y="918710"/>
            <a:ext cx="792000" cy="792000"/>
          </a:xfrm>
          <a:prstGeom prst="ellipse">
            <a:avLst/>
          </a:prstGeom>
          <a:solidFill>
            <a:srgbClr val="00284F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C79903-3D43-BA65-02E6-B889D8AFB4E8}"/>
              </a:ext>
            </a:extLst>
          </p:cNvPr>
          <p:cNvCxnSpPr/>
          <p:nvPr/>
        </p:nvCxnSpPr>
        <p:spPr>
          <a:xfrm flipV="1">
            <a:off x="3770923" y="1143517"/>
            <a:ext cx="191836" cy="256189"/>
          </a:xfrm>
          <a:prstGeom prst="straightConnector1">
            <a:avLst/>
          </a:prstGeom>
          <a:ln w="38100" cap="sq">
            <a:solidFill>
              <a:schemeClr val="bg1"/>
            </a:solidFill>
            <a:miter lim="800000"/>
            <a:headEnd type="none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C056FBE5-54F7-8DA0-6A61-509C4C2445C8}"/>
              </a:ext>
            </a:extLst>
          </p:cNvPr>
          <p:cNvSpPr/>
          <p:nvPr/>
        </p:nvSpPr>
        <p:spPr>
          <a:xfrm>
            <a:off x="3408756" y="883326"/>
            <a:ext cx="864000" cy="864000"/>
          </a:xfrm>
          <a:prstGeom prst="ellipse">
            <a:avLst/>
          </a:prstGeom>
          <a:noFill/>
          <a:ln w="44450">
            <a:solidFill>
              <a:srgbClr val="0028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C0EEF57-BD4B-C64A-1F38-CF792AE30AA1}"/>
              </a:ext>
            </a:extLst>
          </p:cNvPr>
          <p:cNvSpPr/>
          <p:nvPr/>
        </p:nvSpPr>
        <p:spPr>
          <a:xfrm>
            <a:off x="3602933" y="1241802"/>
            <a:ext cx="324000" cy="324000"/>
          </a:xfrm>
          <a:prstGeom prst="ellipse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Arc 48">
            <a:extLst>
              <a:ext uri="{FF2B5EF4-FFF2-40B4-BE49-F238E27FC236}">
                <a16:creationId xmlns:a16="http://schemas.microsoft.com/office/drawing/2014/main" id="{CCB745C7-60A5-1A7E-16B8-F9AAF89E42D9}"/>
              </a:ext>
            </a:extLst>
          </p:cNvPr>
          <p:cNvSpPr/>
          <p:nvPr/>
        </p:nvSpPr>
        <p:spPr>
          <a:xfrm rot="20774840">
            <a:off x="3743305" y="1055158"/>
            <a:ext cx="333959" cy="324962"/>
          </a:xfrm>
          <a:prstGeom prst="arc">
            <a:avLst>
              <a:gd name="adj1" fmla="val 12754222"/>
              <a:gd name="adj2" fmla="val 4186904"/>
            </a:avLst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E5B9109-B728-CEFF-A7BA-4F05372EF4AA}"/>
              </a:ext>
            </a:extLst>
          </p:cNvPr>
          <p:cNvSpPr/>
          <p:nvPr/>
        </p:nvSpPr>
        <p:spPr>
          <a:xfrm>
            <a:off x="5579723" y="2870182"/>
            <a:ext cx="792000" cy="792000"/>
          </a:xfrm>
          <a:prstGeom prst="ellipse">
            <a:avLst/>
          </a:prstGeom>
          <a:solidFill>
            <a:srgbClr val="00284F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Freeform 83">
            <a:extLst>
              <a:ext uri="{FF2B5EF4-FFF2-40B4-BE49-F238E27FC236}">
                <a16:creationId xmlns:a16="http://schemas.microsoft.com/office/drawing/2014/main" id="{659EAFDC-2E2A-2A5F-A380-416C9A057ACD}"/>
              </a:ext>
            </a:extLst>
          </p:cNvPr>
          <p:cNvSpPr/>
          <p:nvPr/>
        </p:nvSpPr>
        <p:spPr>
          <a:xfrm>
            <a:off x="5590320" y="3389074"/>
            <a:ext cx="773907" cy="0"/>
          </a:xfrm>
          <a:custGeom>
            <a:avLst/>
            <a:gdLst>
              <a:gd name="connsiteX0" fmla="*/ 0 w 773907"/>
              <a:gd name="connsiteY0" fmla="*/ 39238 h 63110"/>
              <a:gd name="connsiteX1" fmla="*/ 90488 w 773907"/>
              <a:gd name="connsiteY1" fmla="*/ 13044 h 63110"/>
              <a:gd name="connsiteX2" fmla="*/ 233363 w 773907"/>
              <a:gd name="connsiteY2" fmla="*/ 63051 h 63110"/>
              <a:gd name="connsiteX3" fmla="*/ 388144 w 773907"/>
              <a:gd name="connsiteY3" fmla="*/ 1138 h 63110"/>
              <a:gd name="connsiteX4" fmla="*/ 542925 w 773907"/>
              <a:gd name="connsiteY4" fmla="*/ 53526 h 63110"/>
              <a:gd name="connsiteX5" fmla="*/ 700088 w 773907"/>
              <a:gd name="connsiteY5" fmla="*/ 1138 h 63110"/>
              <a:gd name="connsiteX6" fmla="*/ 773907 w 773907"/>
              <a:gd name="connsiteY6" fmla="*/ 22569 h 6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3907" h="63110">
                <a:moveTo>
                  <a:pt x="0" y="39238"/>
                </a:moveTo>
                <a:cubicBezTo>
                  <a:pt x="25797" y="24156"/>
                  <a:pt x="51594" y="9075"/>
                  <a:pt x="90488" y="13044"/>
                </a:cubicBezTo>
                <a:cubicBezTo>
                  <a:pt x="129382" y="17013"/>
                  <a:pt x="183754" y="65035"/>
                  <a:pt x="233363" y="63051"/>
                </a:cubicBezTo>
                <a:cubicBezTo>
                  <a:pt x="282972" y="61067"/>
                  <a:pt x="336550" y="2725"/>
                  <a:pt x="388144" y="1138"/>
                </a:cubicBezTo>
                <a:cubicBezTo>
                  <a:pt x="439738" y="-450"/>
                  <a:pt x="490934" y="53526"/>
                  <a:pt x="542925" y="53526"/>
                </a:cubicBezTo>
                <a:cubicBezTo>
                  <a:pt x="594916" y="53526"/>
                  <a:pt x="661591" y="6297"/>
                  <a:pt x="700088" y="1138"/>
                </a:cubicBezTo>
                <a:cubicBezTo>
                  <a:pt x="738585" y="-4022"/>
                  <a:pt x="756246" y="9273"/>
                  <a:pt x="773907" y="22569"/>
                </a:cubicBez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17340D6-C122-BE8A-861C-78EFD48A4FBE}"/>
              </a:ext>
            </a:extLst>
          </p:cNvPr>
          <p:cNvSpPr/>
          <p:nvPr/>
        </p:nvSpPr>
        <p:spPr>
          <a:xfrm>
            <a:off x="5537158" y="2834798"/>
            <a:ext cx="864000" cy="864000"/>
          </a:xfrm>
          <a:prstGeom prst="ellipse">
            <a:avLst/>
          </a:prstGeom>
          <a:noFill/>
          <a:ln w="44450">
            <a:solidFill>
              <a:srgbClr val="0028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6993FD72-D3AE-CB53-2316-9B3DDF7474E6}"/>
              </a:ext>
            </a:extLst>
          </p:cNvPr>
          <p:cNvSpPr/>
          <p:nvPr/>
        </p:nvSpPr>
        <p:spPr>
          <a:xfrm rot="19028821">
            <a:off x="5801782" y="3197193"/>
            <a:ext cx="360000" cy="360000"/>
          </a:xfrm>
          <a:prstGeom prst="arc">
            <a:avLst>
              <a:gd name="adj1" fmla="val 13049197"/>
              <a:gd name="adj2" fmla="val 2767650"/>
            </a:avLst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520810F6-1DF1-D485-15CD-0F8090E10368}"/>
              </a:ext>
            </a:extLst>
          </p:cNvPr>
          <p:cNvSpPr/>
          <p:nvPr/>
        </p:nvSpPr>
        <p:spPr>
          <a:xfrm rot="18985037">
            <a:off x="5728298" y="3034837"/>
            <a:ext cx="504000" cy="504000"/>
          </a:xfrm>
          <a:prstGeom prst="arc">
            <a:avLst>
              <a:gd name="adj1" fmla="val 15067826"/>
              <a:gd name="adj2" fmla="val 1090798"/>
            </a:avLst>
          </a:prstGeom>
          <a:ln w="25400" cap="rnd">
            <a:solidFill>
              <a:schemeClr val="bg1"/>
            </a:solidFill>
            <a:miter lim="800000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3ADA6AE-211E-02A3-B2B5-4D865F2674C8}"/>
              </a:ext>
            </a:extLst>
          </p:cNvPr>
          <p:cNvCxnSpPr/>
          <p:nvPr/>
        </p:nvCxnSpPr>
        <p:spPr>
          <a:xfrm rot="10800000" flipV="1">
            <a:off x="6480797" y="5196375"/>
            <a:ext cx="972000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40328F3A-FF31-5ECA-10D8-1436E94256B6}"/>
              </a:ext>
            </a:extLst>
          </p:cNvPr>
          <p:cNvSpPr/>
          <p:nvPr/>
        </p:nvSpPr>
        <p:spPr>
          <a:xfrm>
            <a:off x="788228" y="4118416"/>
            <a:ext cx="3253006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10160">
                  <a:solidFill>
                    <a:schemeClr val="tx1"/>
                  </a:solidFill>
                  <a:prstDash val="solid"/>
                </a:ln>
                <a:cs typeface="Arial" panose="020B0604020202020204" pitchFamily="34" charset="0"/>
              </a:rPr>
              <a:t>Example of a country</a:t>
            </a:r>
          </a:p>
          <a:p>
            <a:pPr algn="ctr"/>
            <a:r>
              <a:rPr lang="en-US" sz="2800" dirty="0">
                <a:ln w="10160">
                  <a:solidFill>
                    <a:schemeClr val="tx1"/>
                  </a:solidFill>
                  <a:prstDash val="solid"/>
                </a:ln>
                <a:cs typeface="Arial" panose="020B0604020202020204" pitchFamily="34" charset="0"/>
              </a:rPr>
              <a:t>Geospatial </a:t>
            </a:r>
          </a:p>
          <a:p>
            <a:pPr algn="ctr"/>
            <a:r>
              <a:rPr lang="en-US" sz="2800" dirty="0">
                <a:ln w="10160">
                  <a:solidFill>
                    <a:schemeClr val="tx1"/>
                  </a:solidFill>
                  <a:prstDash val="solid"/>
                </a:ln>
                <a:cs typeface="Arial" panose="020B0604020202020204" pitchFamily="34" charset="0"/>
              </a:rPr>
              <a:t>Reference System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4DFCE46-9804-1926-6C51-AF6FE3100929}"/>
              </a:ext>
            </a:extLst>
          </p:cNvPr>
          <p:cNvSpPr/>
          <p:nvPr/>
        </p:nvSpPr>
        <p:spPr>
          <a:xfrm>
            <a:off x="1016848" y="327459"/>
            <a:ext cx="16206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dirty="0">
                <a:ln w="10160">
                  <a:solidFill>
                    <a:schemeClr val="tx1"/>
                  </a:solidFill>
                  <a:prstDash val="solid"/>
                </a:ln>
                <a:cs typeface="Arial" panose="020B0604020202020204" pitchFamily="34" charset="0"/>
              </a:rPr>
              <a:t>Time Dependent </a:t>
            </a:r>
          </a:p>
          <a:p>
            <a:pPr algn="ctr"/>
            <a:r>
              <a:rPr lang="en-US" sz="1600" dirty="0">
                <a:ln w="10160">
                  <a:solidFill>
                    <a:schemeClr val="tx1"/>
                  </a:solidFill>
                  <a:prstDash val="solid"/>
                </a:ln>
                <a:cs typeface="Arial" panose="020B0604020202020204" pitchFamily="34" charset="0"/>
              </a:rPr>
              <a:t>Reference Frame</a:t>
            </a:r>
            <a:endParaRPr lang="en-US" dirty="0">
              <a:ln w="10160">
                <a:solidFill>
                  <a:schemeClr val="tx1"/>
                </a:solidFill>
                <a:prstDash val="solid"/>
              </a:ln>
              <a:cs typeface="Arial" panose="020B0604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4AA81A9-9E41-9560-B5A7-3E390F881E1B}"/>
              </a:ext>
            </a:extLst>
          </p:cNvPr>
          <p:cNvSpPr/>
          <p:nvPr/>
        </p:nvSpPr>
        <p:spPr>
          <a:xfrm>
            <a:off x="5370576" y="4483742"/>
            <a:ext cx="125233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dirty="0">
                <a:ln w="10160">
                  <a:solidFill>
                    <a:schemeClr val="tx1"/>
                  </a:solidFill>
                  <a:prstDash val="solid"/>
                </a:ln>
                <a:cs typeface="Arial" panose="020B0604020202020204" pitchFamily="34" charset="0"/>
              </a:rPr>
              <a:t>Static Datum</a:t>
            </a:r>
            <a:endParaRPr lang="en-US" dirty="0">
              <a:ln w="10160">
                <a:solidFill>
                  <a:schemeClr val="tx1"/>
                </a:solidFill>
                <a:prstDash val="solid"/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452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5A901888D89149A7818A7990E83AD8" ma:contentTypeVersion="14" ma:contentTypeDescription="Create a new document." ma:contentTypeScope="" ma:versionID="1c4e4dd6ebf7ce4f4b5b4928142134fb">
  <xsd:schema xmlns:xsd="http://www.w3.org/2001/XMLSchema" xmlns:xs="http://www.w3.org/2001/XMLSchema" xmlns:p="http://schemas.microsoft.com/office/2006/metadata/properties" xmlns:ns2="15961880-a563-4505-998d-f822ac64b06a" xmlns:ns3="afee6905-51e4-4324-8fef-2f66402a4ec9" targetNamespace="http://schemas.microsoft.com/office/2006/metadata/properties" ma:root="true" ma:fieldsID="ea3cc887b2c4476ce99c17d6470e4fe1" ns2:_="" ns3:_="">
    <xsd:import namespace="15961880-a563-4505-998d-f822ac64b06a"/>
    <xsd:import namespace="afee6905-51e4-4324-8fef-2f66402a4e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961880-a563-4505-998d-f822ac64b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ee6905-51e4-4324-8fef-2f66402a4ec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f578cd6-1eaf-41ad-8093-2a4b5ca16232}" ma:internalName="TaxCatchAll" ma:showField="CatchAllData" ma:web="afee6905-51e4-4324-8fef-2f66402a4e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961880-a563-4505-998d-f822ac64b06a">
      <Terms xmlns="http://schemas.microsoft.com/office/infopath/2007/PartnerControls"/>
    </lcf76f155ced4ddcb4097134ff3c332f>
    <TaxCatchAll xmlns="afee6905-51e4-4324-8fef-2f66402a4ec9" xsi:nil="true"/>
  </documentManagement>
</p:properties>
</file>

<file path=customXml/itemProps1.xml><?xml version="1.0" encoding="utf-8"?>
<ds:datastoreItem xmlns:ds="http://schemas.openxmlformats.org/officeDocument/2006/customXml" ds:itemID="{81D90929-EAD0-4359-A56B-6E880F3DB404}"/>
</file>

<file path=customXml/itemProps2.xml><?xml version="1.0" encoding="utf-8"?>
<ds:datastoreItem xmlns:ds="http://schemas.openxmlformats.org/officeDocument/2006/customXml" ds:itemID="{2D2B81D2-B4AF-4402-8296-C3412C4A29E8}"/>
</file>

<file path=customXml/itemProps3.xml><?xml version="1.0" encoding="utf-8"?>
<ds:datastoreItem xmlns:ds="http://schemas.openxmlformats.org/officeDocument/2006/customXml" ds:itemID="{1134F4F3-950F-4460-83AC-2261108854A7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Nicholas Brown</dc:creator>
  <cp:lastModifiedBy>Nicholas Brown</cp:lastModifiedBy>
  <cp:revision>1</cp:revision>
  <dcterms:created xsi:type="dcterms:W3CDTF">2025-07-07T15:40:22Z</dcterms:created>
  <dcterms:modified xsi:type="dcterms:W3CDTF">2025-07-07T15:41:34Z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0x010100015A901888D89149A7818A7990E83AD8</vt:lpwstr>
  </property>
</Properties>
</file>